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6/10/2021</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447265245"/>
              </p:ext>
            </p:extLst>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Moving the Standard</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24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6 USPSA targets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7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medium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4 10’ fault lines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43CC8D96-7D6D-4633-9A2B-EB697F9F4759}"/>
              </a:ext>
            </a:extLst>
          </p:cNvPr>
          <p:cNvPicPr>
            <a:picLocks noChangeAspect="1"/>
          </p:cNvPicPr>
          <p:nvPr/>
        </p:nvPicPr>
        <p:blipFill>
          <a:blip r:embed="rId5"/>
          <a:stretch>
            <a:fillRect/>
          </a:stretch>
        </p:blipFill>
        <p:spPr>
          <a:xfrm>
            <a:off x="521304" y="3172959"/>
            <a:ext cx="6344119" cy="620453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6463308"/>
          </a:xfrm>
          <a:prstGeom prst="rect">
            <a:avLst/>
          </a:prstGeom>
          <a:noFill/>
        </p:spPr>
        <p:txBody>
          <a:bodyPr wrap="square" rtlCol="0">
            <a:spAutoFit/>
          </a:bodyPr>
          <a:lstStyle/>
          <a:p>
            <a:pPr algn="ctr"/>
            <a:r>
              <a:rPr lang="en-US" b="1" dirty="0"/>
              <a:t>Moving the Standard</a:t>
            </a:r>
          </a:p>
          <a:p>
            <a:pPr algn="ctr"/>
            <a:r>
              <a:rPr lang="en-US" b="1" dirty="0"/>
              <a:t>Written Stage Briefing</a:t>
            </a:r>
          </a:p>
          <a:p>
            <a:r>
              <a:rPr lang="en-US" dirty="0"/>
              <a:t>Moving the Standard is a 24 round, 120 point, Virginia Count standard exercise. There are 6 USPSA targets. The best 4 hits on paper will score. The start signal is audible.</a:t>
            </a:r>
          </a:p>
          <a:p>
            <a:endParaRPr lang="en-US" dirty="0"/>
          </a:p>
          <a:p>
            <a:r>
              <a:rPr lang="en-US" dirty="0"/>
              <a:t>Handgun start position is heels touching rear fault line for string 1, and toes touching front fault line for string 2, wrists below belt. Handgun is loaded and holstered.</a:t>
            </a:r>
          </a:p>
          <a:p>
            <a:endParaRPr lang="en-US" dirty="0"/>
          </a:p>
          <a:p>
            <a:r>
              <a:rPr lang="en-US" dirty="0"/>
              <a:t>PCC start position heels touching rear fault line for string 1, and toes touching front fault line for string 2. Loaded carbine is held with both hands, stock on belt, safety on.</a:t>
            </a:r>
          </a:p>
          <a:p>
            <a:endParaRPr lang="en-US" dirty="0"/>
          </a:p>
          <a:p>
            <a:r>
              <a:rPr lang="en-US" dirty="0"/>
              <a:t>String 1 stage procedure: on start signal, from within the shooting area, engage any 3 targets with only 2 rounds each, perform a mandatory reload, and engage remaining 3 targets with only 2 rounds each.</a:t>
            </a:r>
          </a:p>
          <a:p>
            <a:endParaRPr lang="en-US" dirty="0"/>
          </a:p>
          <a:p>
            <a:r>
              <a:rPr lang="en-US" dirty="0"/>
              <a:t>String 2 stage procedure: on start signal, from within the shooting area, engage any 3 targets with only 2 rounds each, perform a mandatory reload, and engage remaining 3 targets with only 2 rounds each </a:t>
            </a:r>
            <a:r>
              <a:rPr lang="en-US" b="1" dirty="0"/>
              <a:t>Strong Hand Only</a:t>
            </a:r>
            <a:r>
              <a:rPr lang="en-US" dirty="0"/>
              <a:t>.</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1491</TotalTime>
  <Words>234</Words>
  <Application>Microsoft Office PowerPoint</Application>
  <PresentationFormat>Custom</PresentationFormat>
  <Paragraphs>22</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216</cp:revision>
  <cp:lastPrinted>2016-01-15T21:54:08Z</cp:lastPrinted>
  <dcterms:created xsi:type="dcterms:W3CDTF">2002-08-21T12:11:08Z</dcterms:created>
  <dcterms:modified xsi:type="dcterms:W3CDTF">2021-06-10T13:54:02Z</dcterms:modified>
  <cp:category>Shooting</cp:category>
</cp:coreProperties>
</file>

<file path=docProps/thumbnail.jpeg>
</file>